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1%81%D1%82%D0%B0%D0%B2_(%D1%88%D1%80%D0%B8%D1%84%D1%82)" TargetMode="External"/><Relationship Id="rId2" Type="http://schemas.openxmlformats.org/officeDocument/2006/relationships/hyperlink" Target="https://ru.wikipedia.org/wiki/%D0%94%D0%BE%D0%BD%D0%B5%D1%86%D0%BA%D0%B0%D1%8F_%D1%80%D0%B5%D1%81%D0%BF%D1%83%D0%B1%D0%BB%D0%B8%D0%BA%D0%B0_(%D0%BE%D1%80%D0%B3%D0%B0%D0%BD%D0%B8%D0%B7%D0%B0%D1%86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ru.wikipedia.org/wiki/%D0%A0%D0%B5%D1%84%D0%B5%D1%80%D0%B5%D0%BD%D0%B4%D1%83%D0%BC_%D0%BE_%D1%81%D0%B0%D0%BC%D0%BE%D0%BE%D0%BF%D1%80%D0%B5%D0%B4%D0%B5%D0%BB%D0%B5%D0%BD%D0%B8%D0%B8_%D0%94%D0%BE%D0%BD%D0%B5%D1%86%D0%BA%D0%BE%D0%B9_%D0%9D%D0%B0%D1%80%D0%BE%D0%B4%D0%BD%D0%BE%D0%B9_%D0%A0%D0%B5%D1%81%D0%BF%D1%83%D0%B1%D0%BB%D0%B8%D0%BA%D0%B8" TargetMode="External"/><Relationship Id="rId4" Type="http://schemas.openxmlformats.org/officeDocument/2006/relationships/hyperlink" Target="https://ru.wikipedia.org/wiki/%D0%93%D0%B5%D1%80%D0%B1_%D0%A0%D0%BE%D1%81%D1%81%D0%B8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профессиональное образовательное учреждение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«Горловский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автотранспортный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техникум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Г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осударственного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учреждения  высшего профессионального образования «Донецкий национальный технический университет»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КЛАССНЫЙ ЧАС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 Дню государственного Флага ДНР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«ТРИ  ЦВЕТА ГОРДОСТИ И СЛАВЫ»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классный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(куратор) группы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4ТО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Кучеренко Н.М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afanews.com/new/images/v-rossii-ne-zainteresovany-v-provedenii-sammita-po-uregulirovaniyu-situatsii-na-donbasse_foto-iz-otkrytykh-istochnikov_1_2020-02-11-13-11-4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5096608" cy="23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Флаг бывает разный,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Но мне всего милей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Черно-сине-красный</a:t>
            </a:r>
            <a:b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Флаг Родины моей.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Честь и правда в этом флаге,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Кровь, пролитая в бою,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Смелость, доблесть и отвага,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Вера в Родину мою!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 </a:t>
            </a:r>
          </a:p>
          <a:p>
            <a:endParaRPr lang="ru-RU" sz="2400" dirty="0"/>
          </a:p>
        </p:txBody>
      </p:sp>
      <p:pic>
        <p:nvPicPr>
          <p:cNvPr id="22530" name="Picture 2" descr="http://i.mycdn.me/i?r=AzEPZsRbOZEKgBhR0XGMT1Rks-SKX7hpUPcqZt4rZPTWp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7272808" cy="341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25 октября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94928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25 октября отмечается праздник – День Государственного флага Донецкой Народной Республики – день свободы и единения.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День государственного флага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 нему ты в мыслях обратись: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нём благородство, честность и отвага,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Как и в твоей душе, переплелись.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Вперёд идём мы твёрдо шаг за шагом,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Пока все вместе, под единым флагом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cf2.ppt-online.org/files2/slide/1/1CdjYqcoLpMgh5ZmUHr9FwJ6eTzxnKSVvyEalG/slide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320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Государственная символика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s://ds03.infourok.ru/uploads/ex/0539/000116a8-b79d34f1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6" name="Содержимое 5" descr="https://img-fotki.yandex.ru/get/176331/441749905.7/0_1e551b_a0046cfd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b="1" dirty="0" smtClean="0"/>
              <a:t>Первый флаг Донецкой Народной Республики был создан весной 2014 года организацией «</a:t>
            </a:r>
            <a:r>
              <a:rPr lang="ru-RU" sz="1400" b="1" dirty="0" smtClean="0">
                <a:hlinkClick r:id="rId2" tooltip="Донецкая республика (организация)"/>
              </a:rPr>
              <a:t>Донецкая республика</a:t>
            </a:r>
            <a:r>
              <a:rPr lang="ru-RU" sz="1400" b="1" dirty="0" smtClean="0"/>
              <a:t>», которая разместила на флаге слова «ДОНЕЦКАЯ» и «РЕСПУБЛИКА», выполненные в стиле </a:t>
            </a:r>
            <a:r>
              <a:rPr lang="ru-RU" sz="1400" b="1" dirty="0" smtClean="0">
                <a:hlinkClick r:id="rId3" tooltip="Устав (шрифт)"/>
              </a:rPr>
              <a:t>русского устава</a:t>
            </a:r>
            <a:r>
              <a:rPr lang="ru-RU" sz="1400" b="1" dirty="0" smtClean="0"/>
              <a:t>, сверху и снизу от герба соответственно. В отличие от более примитивного изображения, которое использовалось ранее, герб на новом флаге почти полностью повторял </a:t>
            </a:r>
            <a:r>
              <a:rPr lang="ru-RU" sz="1400" b="1" dirty="0" smtClean="0">
                <a:hlinkClick r:id="rId4" tooltip="Герб России"/>
              </a:rPr>
              <a:t>герб Российской Федерации</a:t>
            </a:r>
            <a:r>
              <a:rPr lang="ru-RU" sz="1400" b="1" dirty="0" smtClean="0"/>
              <a:t> (с небольшими изменениями и дополнениями). Эта версия флага использовалась и как флаг организации, и как флаг государства до 21 июня 2014 года, а фактически — вплоть до конца лета 2014 года. Перед </a:t>
            </a:r>
            <a:r>
              <a:rPr lang="ru-RU" sz="1400" b="1" dirty="0" smtClean="0">
                <a:hlinkClick r:id="rId5" tooltip="Референдум о самоопределении Донецкой Народной Республики"/>
              </a:rPr>
              <a:t>референдумом о независимости ДНР</a:t>
            </a:r>
            <a:r>
              <a:rPr lang="ru-RU" sz="1400" b="1" dirty="0" smtClean="0"/>
              <a:t>, прошедшего 11 марта 2014 года, на агитационных плакатах была использована новая версия флага ДНР, на которой был использован двуглавый орёл, держащий в лапах щит. </a:t>
            </a:r>
          </a:p>
          <a:p>
            <a:r>
              <a:rPr lang="ru-RU" sz="1400" b="1" dirty="0" smtClean="0"/>
              <a:t>     Нынешний флаг был утверждён 21 июня 2014 года, на нём используется герб без имперской короны и с некоторыми другими изменениями. В отличие от предыдущих вариантов лапы у орла на гербе теперь просто отсутствуют. Сверху на флаге размещена надпись «ДОНЕЦКАЯ НАРОДНАЯ», снизу — «РЕСПУБЛИКА». Флаг ДНР был развёрнут на центральной площади Донецка, сшитый гражданами Республики и представленный вниманию общественности 19 октября 2014 года. </a:t>
            </a:r>
          </a:p>
          <a:p>
            <a:endParaRPr lang="ru-RU" sz="1400" dirty="0"/>
          </a:p>
        </p:txBody>
      </p:sp>
      <p:pic>
        <p:nvPicPr>
          <p:cNvPr id="6" name="Рисунок 5" descr="https://ds03.infourok.ru/uploads/ex/0539/000116a8-b79d34f1/img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140968"/>
            <a:ext cx="676875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f2.ppt-online.org/files2/slide/1/1CdjYqcoLpMgh5ZmUHr9FwJ6eTzxnKSVvyEalG/slid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2000" b="1" dirty="0" smtClean="0"/>
              <a:t>Государственному флагу, как святыне, отдаются высшие государственные почести. Достоинство флага подлежит защите по всему миру, оскорбление флага расценивается как оскорбление чести народа и государства. 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Флаг - символ мира и свободы, 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Земли славянских городов.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Единство дружеских народов</a:t>
            </a:r>
          </a:p>
          <a:p>
            <a:endParaRPr lang="ru-RU" dirty="0"/>
          </a:p>
        </p:txBody>
      </p:sp>
      <p:pic>
        <p:nvPicPr>
          <p:cNvPr id="4" name="Рисунок 3" descr="https://pp.userapi.com/c852032/v852032953/27784/u6lcGCAUWn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407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 smtClean="0"/>
              <a:t>В дни государственных праздников вся Республика украшается трехцветными полотнищами Государственного флага». То есть Донбасс украшается не флагами государства, а полотнищами флага. Что же получается, что полотнища сами по себе, а Государственный флаг – сам по себе? И да, и нет! Дело в том, что Государственный флаг – это один из государственных символов. А символ не всегда осязаем. То есть государственный символ – Государственный флаг – может существовать без древка с прикрепленной к нему тканью.</a:t>
            </a:r>
          </a:p>
          <a:p>
            <a:endParaRPr lang="ru-RU" sz="1600" b="1" dirty="0"/>
          </a:p>
        </p:txBody>
      </p:sp>
      <p:pic>
        <p:nvPicPr>
          <p:cNvPr id="4" name="Рисунок 3" descr="https://dnr-life.ru/wp-content/uploads/2018/02/NS-prinyal-Zakon---O-gosudarstvennom-flage-DNR---1000x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56176"/>
            <a:ext cx="8136904" cy="4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Государственный флаг существует независимо от того, стоит ли он на столе, прикреплен ли он к дому или изображен на борту самолета. Символ – это … символ. Государственная символика – обязательно существующая визитная карточка каждого государства. С одной стороны, она подсказывает, какая страна, что заявляет о себе. С другой – она подчеркивает принадлежность кого-то или чего-то именно к этой стране и ни к какой другой.</a:t>
            </a:r>
            <a:br>
              <a:rPr lang="ru-RU" sz="1600" b="1" dirty="0" smtClean="0"/>
            </a:br>
            <a:r>
              <a:rPr lang="ru-RU" sz="1600" b="1" dirty="0" smtClean="0"/>
              <a:t>Всегда  помните, что вы – граждане Донецкой Народной  Республики. Чтите ее символы, гордитесь ею. Именно вам, молодым, строить новую жизнь республики, вам воспитывать своих будущих детей как патриотов, уважающих и знающих историю своей державы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2050" name="Picture 2" descr="День флага ДНР в Донецке (фото, видео) | Русская 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48883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   Государственное профессиональное образовательное учреждение  «Горловский автотранспортный техникум»  Государственного образовательного учреждения  высшего профессионального образования «Донецкий национальный технический университет»      </vt:lpstr>
      <vt:lpstr>25 октября</vt:lpstr>
      <vt:lpstr>Государственная символика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Министерство образования и науки Донецкой Народной Республики Государственное профессиональное образовательное учреждение  «Снежнянский горный техникум»     </dc:title>
  <dc:creator>Dasha</dc:creator>
  <cp:lastModifiedBy>Кафедра Фр</cp:lastModifiedBy>
  <cp:revision>8</cp:revision>
  <dcterms:created xsi:type="dcterms:W3CDTF">2020-10-12T08:46:13Z</dcterms:created>
  <dcterms:modified xsi:type="dcterms:W3CDTF">2021-10-20T07:52:33Z</dcterms:modified>
</cp:coreProperties>
</file>